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1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78" r:id="rId19"/>
    <p:sldId id="279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12" autoAdjust="0"/>
    <p:restoredTop sz="94660"/>
  </p:normalViewPr>
  <p:slideViewPr>
    <p:cSldViewPr>
      <p:cViewPr varScale="1">
        <p:scale>
          <a:sx n="83" d="100"/>
          <a:sy n="83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9T21:56:01.141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Front End Engineering-I Project</a:t>
            </a:r>
            <a:endParaRPr lang="en-US" sz="3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5736" y="2852936"/>
            <a:ext cx="5112568" cy="2183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</a:t>
            </a:r>
            <a:r>
              <a:rPr lang="en-US" sz="2000" dirty="0" smtClean="0"/>
              <a:t>Details:</a:t>
            </a:r>
          </a:p>
          <a:p>
            <a:r>
              <a:rPr lang="en-GB" altLang="en-US" sz="2000" dirty="0" smtClean="0"/>
              <a:t>AARADHYA MANAK(1754)</a:t>
            </a:r>
            <a:endParaRPr lang="en-US" sz="2000" dirty="0" smtClean="0"/>
          </a:p>
          <a:p>
            <a:r>
              <a:rPr lang="en-GB" altLang="en-US" sz="2000" dirty="0" smtClean="0"/>
              <a:t>AARON VIJAY SINGH(1755)</a:t>
            </a:r>
            <a:endParaRPr lang="en-US" sz="2000" dirty="0" smtClean="0"/>
          </a:p>
          <a:p>
            <a:r>
              <a:rPr lang="en-GB" altLang="en-US" sz="2000" dirty="0"/>
              <a:t>AASTHA MALIK(1756)</a:t>
            </a:r>
            <a:endParaRPr lang="en-US" sz="2000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Faculty Coordinator: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altLang="en-US" dirty="0"/>
              <a:t>D</a:t>
            </a:r>
            <a:r>
              <a:rPr lang="en-GB" altLang="en-US" dirty="0" smtClean="0">
                <a:solidFill>
                  <a:schemeClr val="tx1"/>
                </a:solidFill>
              </a:rPr>
              <a:t>R</a:t>
            </a:r>
            <a:r>
              <a:rPr lang="en-GB" altLang="en-US" dirty="0">
                <a:solidFill>
                  <a:schemeClr val="tx1"/>
                </a:solidFill>
              </a:rPr>
              <a:t>. </a:t>
            </a:r>
            <a:r>
              <a:rPr lang="en-GB" altLang="en-US" smtClean="0">
                <a:solidFill>
                  <a:schemeClr val="tx1"/>
                </a:solidFill>
              </a:rPr>
              <a:t>RATTANDEEP </a:t>
            </a:r>
            <a:r>
              <a:rPr lang="en-GB" altLang="en-US" dirty="0">
                <a:solidFill>
                  <a:schemeClr val="tx1"/>
                </a:solidFill>
              </a:rPr>
              <a:t>ANEJA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Punjab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"/>
          <p:cNvPicPr>
            <a:picLocks noChangeAspect="1"/>
          </p:cNvPicPr>
          <p:nvPr/>
        </p:nvPicPr>
        <p:blipFill>
          <a:blip r:embed="rId2"/>
          <a:srcRect t="7617" r="3882" b="6000"/>
          <a:stretch>
            <a:fillRect/>
          </a:stretch>
        </p:blipFill>
        <p:spPr>
          <a:xfrm>
            <a:off x="0" y="0"/>
            <a:ext cx="5483225" cy="2772410"/>
          </a:xfrm>
          <a:prstGeom prst="rect">
            <a:avLst/>
          </a:prstGeom>
        </p:spPr>
      </p:pic>
      <p:pic>
        <p:nvPicPr>
          <p:cNvPr id="3" name="Picture 2" descr="Screenshot (2)"/>
          <p:cNvPicPr>
            <a:picLocks noChangeAspect="1"/>
          </p:cNvPicPr>
          <p:nvPr/>
        </p:nvPicPr>
        <p:blipFill>
          <a:blip r:embed="rId3"/>
          <a:srcRect l="-326" t="10407" r="931" b="7593"/>
          <a:stretch>
            <a:fillRect/>
          </a:stretch>
        </p:blipFill>
        <p:spPr>
          <a:xfrm>
            <a:off x="-36830" y="2640330"/>
            <a:ext cx="9160510" cy="42176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48020" y="1282065"/>
            <a:ext cx="2280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TERMS AND CONDITIONS PAGE</a:t>
            </a:r>
          </a:p>
        </p:txBody>
      </p:sp>
    </p:spTree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"/>
          <p:cNvPicPr>
            <a:picLocks noChangeAspect="1"/>
          </p:cNvPicPr>
          <p:nvPr/>
        </p:nvPicPr>
        <p:blipFill>
          <a:blip r:embed="rId2"/>
          <a:srcRect l="12333" t="8753" r="15063" b="15988"/>
          <a:stretch>
            <a:fillRect/>
          </a:stretch>
        </p:blipFill>
        <p:spPr>
          <a:xfrm>
            <a:off x="0" y="45085"/>
            <a:ext cx="5398135" cy="3697605"/>
          </a:xfrm>
          <a:prstGeom prst="rect">
            <a:avLst/>
          </a:prstGeom>
        </p:spPr>
      </p:pic>
      <p:pic>
        <p:nvPicPr>
          <p:cNvPr id="4" name="Picture 3" descr="Screenshot (12)"/>
          <p:cNvPicPr>
            <a:picLocks noChangeAspect="1"/>
          </p:cNvPicPr>
          <p:nvPr/>
        </p:nvPicPr>
        <p:blipFill>
          <a:blip r:embed="rId3"/>
          <a:srcRect l="5681" t="7432" r="8604" b="5642"/>
          <a:stretch>
            <a:fillRect/>
          </a:stretch>
        </p:blipFill>
        <p:spPr>
          <a:xfrm>
            <a:off x="2253615" y="3138805"/>
            <a:ext cx="6868160" cy="35420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840095" y="1493520"/>
            <a:ext cx="276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CONTESTANTS PAGE</a:t>
            </a: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)"/>
          <p:cNvPicPr>
            <a:picLocks noChangeAspect="1"/>
          </p:cNvPicPr>
          <p:nvPr/>
        </p:nvPicPr>
        <p:blipFill>
          <a:blip r:embed="rId2"/>
          <a:srcRect t="10802" r="64174" b="27185"/>
          <a:stretch>
            <a:fillRect/>
          </a:stretch>
        </p:blipFill>
        <p:spPr>
          <a:xfrm>
            <a:off x="0" y="836930"/>
            <a:ext cx="4888865" cy="2819400"/>
          </a:xfrm>
          <a:prstGeom prst="rect">
            <a:avLst/>
          </a:prstGeom>
        </p:spPr>
      </p:pic>
      <p:pic>
        <p:nvPicPr>
          <p:cNvPr id="3" name="Picture 2" descr="Screenshot (5)"/>
          <p:cNvPicPr>
            <a:picLocks noChangeAspect="1"/>
          </p:cNvPicPr>
          <p:nvPr/>
        </p:nvPicPr>
        <p:blipFill>
          <a:blip r:embed="rId3"/>
          <a:srcRect t="32630" r="5354" b="13185"/>
          <a:stretch>
            <a:fillRect/>
          </a:stretch>
        </p:blipFill>
        <p:spPr>
          <a:xfrm>
            <a:off x="0" y="3656330"/>
            <a:ext cx="8794115" cy="30949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60065" y="1701165"/>
            <a:ext cx="1529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html code part 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156325" y="4005580"/>
            <a:ext cx="204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html code part 2</a:t>
            </a:r>
          </a:p>
        </p:txBody>
      </p:sp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"/>
          <p:cNvPicPr>
            <a:picLocks noChangeAspect="1"/>
          </p:cNvPicPr>
          <p:nvPr/>
        </p:nvPicPr>
        <p:blipFill>
          <a:blip r:embed="rId2"/>
          <a:srcRect t="25914" r="2403" b="21593"/>
          <a:stretch>
            <a:fillRect/>
          </a:stretch>
        </p:blipFill>
        <p:spPr>
          <a:xfrm>
            <a:off x="170815" y="1554480"/>
            <a:ext cx="8776970" cy="3749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07540" y="909320"/>
            <a:ext cx="2493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CONTESTANTS PAGE html code part 3 </a:t>
            </a: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)"/>
          <p:cNvPicPr>
            <a:picLocks noChangeAspect="1"/>
          </p:cNvPicPr>
          <p:nvPr/>
        </p:nvPicPr>
        <p:blipFill>
          <a:blip r:embed="rId2"/>
          <a:srcRect t="10407" r="26333" b="68148"/>
          <a:stretch>
            <a:fillRect/>
          </a:stretch>
        </p:blipFill>
        <p:spPr>
          <a:xfrm>
            <a:off x="35560" y="2925445"/>
            <a:ext cx="7908290" cy="23933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552950" y="1318895"/>
            <a:ext cx="333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THANKS PAGE</a:t>
            </a:r>
          </a:p>
        </p:txBody>
      </p:sp>
      <p:pic>
        <p:nvPicPr>
          <p:cNvPr id="5" name="Picture 4" descr="Screenshot (13)"/>
          <p:cNvPicPr>
            <a:picLocks noChangeAspect="1"/>
          </p:cNvPicPr>
          <p:nvPr/>
        </p:nvPicPr>
        <p:blipFill>
          <a:blip r:embed="rId3" cstate="print"/>
          <a:srcRect l="13569" t="15827" r="12639" b="17556"/>
          <a:stretch>
            <a:fillRect/>
          </a:stretch>
        </p:blipFill>
        <p:spPr>
          <a:xfrm>
            <a:off x="35560" y="836930"/>
            <a:ext cx="3983990" cy="202311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ChangeAspect="1"/>
          </p:cNvPicPr>
          <p:nvPr/>
        </p:nvPicPr>
        <p:blipFill>
          <a:blip r:embed="rId2"/>
          <a:srcRect t="8827" r="8021" b="10198"/>
          <a:stretch>
            <a:fillRect/>
          </a:stretch>
        </p:blipFill>
        <p:spPr>
          <a:xfrm>
            <a:off x="971550" y="1125220"/>
            <a:ext cx="6965315" cy="45872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64255" y="5949315"/>
            <a:ext cx="258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RESULTS PAGE</a:t>
            </a:r>
          </a:p>
        </p:txBody>
      </p:sp>
    </p:spTree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"/>
          <p:cNvPicPr>
            <a:picLocks noChangeAspect="1"/>
          </p:cNvPicPr>
          <p:nvPr/>
        </p:nvPicPr>
        <p:blipFill>
          <a:blip r:embed="rId2"/>
          <a:srcRect t="10765" r="28694" b="24741"/>
          <a:stretch>
            <a:fillRect/>
          </a:stretch>
        </p:blipFill>
        <p:spPr>
          <a:xfrm>
            <a:off x="0" y="836930"/>
            <a:ext cx="4999355" cy="3028315"/>
          </a:xfrm>
          <a:prstGeom prst="rect">
            <a:avLst/>
          </a:prstGeom>
        </p:spPr>
      </p:pic>
      <p:pic>
        <p:nvPicPr>
          <p:cNvPr id="3" name="Picture 2" descr="Screenshot (19)"/>
          <p:cNvPicPr>
            <a:picLocks noChangeAspect="1"/>
          </p:cNvPicPr>
          <p:nvPr/>
        </p:nvPicPr>
        <p:blipFill>
          <a:blip r:embed="rId3"/>
          <a:srcRect t="13210" r="63729" b="14765"/>
          <a:stretch>
            <a:fillRect/>
          </a:stretch>
        </p:blipFill>
        <p:spPr>
          <a:xfrm>
            <a:off x="4869180" y="836930"/>
            <a:ext cx="4027805" cy="3028315"/>
          </a:xfrm>
          <a:prstGeom prst="rect">
            <a:avLst/>
          </a:prstGeom>
        </p:spPr>
      </p:pic>
      <p:pic>
        <p:nvPicPr>
          <p:cNvPr id="5" name="Picture 4" descr="Screenshot (20)"/>
          <p:cNvPicPr>
            <a:picLocks noChangeAspect="1"/>
          </p:cNvPicPr>
          <p:nvPr/>
        </p:nvPicPr>
        <p:blipFill>
          <a:blip r:embed="rId4"/>
          <a:srcRect t="18815" r="69250" b="14593"/>
          <a:stretch>
            <a:fillRect/>
          </a:stretch>
        </p:blipFill>
        <p:spPr>
          <a:xfrm>
            <a:off x="0" y="3865245"/>
            <a:ext cx="3451860" cy="2997835"/>
          </a:xfrm>
          <a:prstGeom prst="rect">
            <a:avLst/>
          </a:prstGeom>
        </p:spPr>
      </p:pic>
      <p:pic>
        <p:nvPicPr>
          <p:cNvPr id="6" name="Picture 5" descr="Screenshot (21)"/>
          <p:cNvPicPr>
            <a:picLocks noChangeAspect="1"/>
          </p:cNvPicPr>
          <p:nvPr/>
        </p:nvPicPr>
        <p:blipFill>
          <a:blip r:embed="rId5"/>
          <a:srcRect t="35432" r="65604" b="14593"/>
          <a:stretch>
            <a:fillRect/>
          </a:stretch>
        </p:blipFill>
        <p:spPr>
          <a:xfrm>
            <a:off x="4530090" y="3859530"/>
            <a:ext cx="4401820" cy="29984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339975" y="1629410"/>
            <a:ext cx="1943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RESULTS PAGE CSS code part 1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92315" y="1196975"/>
            <a:ext cx="1839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RESULTS PAGE CSS code part 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484120" y="4005580"/>
            <a:ext cx="1478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RESULTS PAGE CSS code part 3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308215" y="4149090"/>
            <a:ext cx="1330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RESULTS PAGE CSS code part 4</a:t>
            </a:r>
          </a:p>
        </p:txBody>
      </p:sp>
    </p:spTree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"/>
          <p:cNvPicPr>
            <a:picLocks noChangeAspect="1"/>
          </p:cNvPicPr>
          <p:nvPr/>
        </p:nvPicPr>
        <p:blipFill>
          <a:blip r:embed="rId2"/>
          <a:srcRect t="10222" r="34792" b="15802"/>
          <a:stretch>
            <a:fillRect/>
          </a:stretch>
        </p:blipFill>
        <p:spPr>
          <a:xfrm>
            <a:off x="323850" y="1341120"/>
            <a:ext cx="8201025" cy="50184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87675" y="909320"/>
            <a:ext cx="364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RESULTS PAGE html code</a:t>
            </a:r>
          </a:p>
        </p:txBody>
      </p:sp>
    </p:spTree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project is made using different tags of html, different styles of CSS,their co-relation with each other,so our major takeaways are the use of these tags and properties and become familiar and comfortable with them.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https://fonts.googleapis.com/css2?family=Josefin+Sans&amp;display=swap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https://cdnjs.cloudflare.com/ajax/libs/animate.css/3.7.2/animate.min.css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W3Schools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ITLE: Bigg Boss Voting Zone</a:t>
            </a: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DETAILS:</a:t>
            </a:r>
          </a:p>
          <a:p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Html and CSS based ‘Bigg Boss Voting Zone’ that allows the user to vote for their favourite contestant in an interactive and easy form.</a:t>
            </a: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voting platform is to be designed to show the increase/decrease in the votes of particular contestant using html and css.</a:t>
            </a:r>
          </a:p>
          <a:p>
            <a:pPr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quite dynamic to show the progress bars of each contestant.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AND CSS BASED VOTING ZONE: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used:Notepad++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html knowledge regarding interlinking,</a:t>
            </a:r>
          </a:p>
          <a:p>
            <a:pPr indent="0">
              <a:buFont typeface="Wingdings" panose="05000000000000000000" charset="0"/>
              <a:buNone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creating classes, use of div tags,etc.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CSS knowledge regarding animations,padding,types of CSS,text modifications,etc.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 Boss cover page and its ott logo to give  a sense of security in minds of the users.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Navigaton buttons given to navigate between different webpages through interlinking.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‘User Details’ page is assigned to collect the user info of the voters.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 are used on the Contestant page to make it look professional and skillful.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page to assure the voters that their vote has been registered.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page to display the result.  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034" y="18952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(23)"/>
          <p:cNvPicPr>
            <a:picLocks noChangeAspect="1"/>
          </p:cNvPicPr>
          <p:nvPr/>
        </p:nvPicPr>
        <p:blipFill>
          <a:blip r:embed="rId2"/>
          <a:srcRect t="8012" r="3535" b="6593"/>
          <a:stretch>
            <a:fillRect/>
          </a:stretch>
        </p:blipFill>
        <p:spPr>
          <a:xfrm>
            <a:off x="448310" y="1182370"/>
            <a:ext cx="8247380" cy="4427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067810" y="5877560"/>
            <a:ext cx="4067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FIRST PAGE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"/>
          <p:cNvPicPr>
            <a:picLocks noChangeAspect="1"/>
          </p:cNvPicPr>
          <p:nvPr/>
        </p:nvPicPr>
        <p:blipFill>
          <a:blip r:embed="rId2"/>
          <a:srcRect t="10370" r="33292" b="24704"/>
          <a:stretch>
            <a:fillRect/>
          </a:stretch>
        </p:blipFill>
        <p:spPr>
          <a:xfrm>
            <a:off x="0" y="89535"/>
            <a:ext cx="5514340" cy="3339465"/>
          </a:xfrm>
          <a:prstGeom prst="rect">
            <a:avLst/>
          </a:prstGeom>
        </p:spPr>
      </p:pic>
      <p:pic>
        <p:nvPicPr>
          <p:cNvPr id="3" name="Picture 2" descr="Screenshot (15)"/>
          <p:cNvPicPr>
            <a:picLocks noChangeAspect="1"/>
          </p:cNvPicPr>
          <p:nvPr/>
        </p:nvPicPr>
        <p:blipFill>
          <a:blip r:embed="rId3"/>
          <a:srcRect t="10012" r="63701" b="7543"/>
          <a:stretch>
            <a:fillRect/>
          </a:stretch>
        </p:blipFill>
        <p:spPr>
          <a:xfrm>
            <a:off x="5436235" y="89535"/>
            <a:ext cx="3762375" cy="3750945"/>
          </a:xfrm>
          <a:prstGeom prst="rect">
            <a:avLst/>
          </a:prstGeom>
        </p:spPr>
      </p:pic>
      <p:pic>
        <p:nvPicPr>
          <p:cNvPr id="4" name="Picture 3" descr="Screenshot (16)"/>
          <p:cNvPicPr>
            <a:picLocks noChangeAspect="1"/>
          </p:cNvPicPr>
          <p:nvPr/>
        </p:nvPicPr>
        <p:blipFill>
          <a:blip r:embed="rId4"/>
          <a:srcRect t="10543" r="71576" b="7185"/>
          <a:stretch>
            <a:fillRect/>
          </a:stretch>
        </p:blipFill>
        <p:spPr>
          <a:xfrm>
            <a:off x="1356360" y="3356610"/>
            <a:ext cx="3491230" cy="3272790"/>
          </a:xfrm>
          <a:prstGeom prst="rect">
            <a:avLst/>
          </a:prstGeom>
        </p:spPr>
      </p:pic>
      <p:pic>
        <p:nvPicPr>
          <p:cNvPr id="5" name="Picture 4" descr="Screenshot (17)"/>
          <p:cNvPicPr>
            <a:picLocks noChangeAspect="1"/>
          </p:cNvPicPr>
          <p:nvPr/>
        </p:nvPicPr>
        <p:blipFill>
          <a:blip r:embed="rId5"/>
          <a:srcRect t="10012" r="60757" b="14901"/>
          <a:stretch>
            <a:fillRect/>
          </a:stretch>
        </p:blipFill>
        <p:spPr>
          <a:xfrm>
            <a:off x="5436870" y="3860800"/>
            <a:ext cx="3731895" cy="27114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86050" y="22923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html code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668260" y="1989455"/>
            <a:ext cx="1309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CSS code part 1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780155" y="4077335"/>
            <a:ext cx="105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CSS code part 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668260" y="4077335"/>
            <a:ext cx="1247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CSS code part 3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rcRect l="15917" t="8568" r="20035" b="17469"/>
          <a:stretch>
            <a:fillRect/>
          </a:stretch>
        </p:blipFill>
        <p:spPr>
          <a:xfrm>
            <a:off x="35560" y="621030"/>
            <a:ext cx="5497195" cy="3331845"/>
          </a:xfrm>
          <a:prstGeom prst="rect">
            <a:avLst/>
          </a:prstGeom>
        </p:spPr>
      </p:pic>
      <p:pic>
        <p:nvPicPr>
          <p:cNvPr id="3" name="Picture 2" descr="Screenshot (1)"/>
          <p:cNvPicPr>
            <a:picLocks noChangeAspect="1"/>
          </p:cNvPicPr>
          <p:nvPr/>
        </p:nvPicPr>
        <p:blipFill>
          <a:blip r:embed="rId3"/>
          <a:srcRect t="10679" r="28493" b="13086"/>
          <a:stretch>
            <a:fillRect/>
          </a:stretch>
        </p:blipFill>
        <p:spPr>
          <a:xfrm>
            <a:off x="35560" y="3463925"/>
            <a:ext cx="7061835" cy="33940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132070" y="1612900"/>
            <a:ext cx="2248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/>
              <a:t>USER DETAILS PAGE</a:t>
            </a:r>
          </a:p>
        </p:txBody>
      </p:sp>
    </p:spTree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378</Words>
  <Application>WPS Presentation</Application>
  <PresentationFormat>On-screen Show (4:3)</PresentationFormat>
  <Paragraphs>68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Bubble Sort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DELL</cp:lastModifiedBy>
  <cp:revision>39</cp:revision>
  <dcterms:created xsi:type="dcterms:W3CDTF">2022-12-12T14:14:00Z</dcterms:created>
  <dcterms:modified xsi:type="dcterms:W3CDTF">2023-10-10T10:43:30Z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5AEABF31B5C04ACAA3B61790D41EBA27</vt:lpwstr>
  </property>
  <property fmtid="{D5CDD505-2E9C-101B-9397-08002B2CF9AE}" pid="3" name="KSOProductBuildVer">
    <vt:lpwstr>1033-11.2.0.11225</vt:lpwstr>
  </property>
</Properties>
</file>